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60" r:id="rId5"/>
    <p:sldId id="262" r:id="rId6"/>
    <p:sldId id="261" r:id="rId7"/>
    <p:sldId id="263" r:id="rId8"/>
    <p:sldId id="264" r:id="rId9"/>
    <p:sldId id="265" r:id="rId10"/>
    <p:sldId id="258" r:id="rId11"/>
    <p:sldId id="266" r:id="rId12"/>
    <p:sldId id="267" r:id="rId13"/>
    <p:sldId id="257" r:id="rId14"/>
    <p:sldId id="259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000"/>
    <a:srgbClr val="D00000"/>
    <a:srgbClr val="AA1212"/>
    <a:srgbClr val="AC142A"/>
    <a:srgbClr val="902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5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08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97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02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3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57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8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9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1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6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51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08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6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97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02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3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57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8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9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1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97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51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0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0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5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1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939B0-12B1-4A81-8EEE-8BC522D0AAF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978D3-D7EB-47D4-8BFD-7C40AFB9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6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96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6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991246"/>
            <a:ext cx="6934200" cy="17526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AA1212"/>
                </a:solidFill>
                <a:latin typeface="Harlow Solid Italic" pitchFamily="82" charset="0"/>
              </a:rPr>
              <a:t>In Education</a:t>
            </a:r>
            <a:endParaRPr lang="en-US" sz="9600" dirty="0">
              <a:solidFill>
                <a:srgbClr val="AA1212"/>
              </a:solidFill>
              <a:latin typeface="Harlow Solid Italic" pitchFamily="82" charset="0"/>
            </a:endParaRPr>
          </a:p>
        </p:txBody>
      </p:sp>
      <p:pic>
        <p:nvPicPr>
          <p:cNvPr id="1026" name="Picture 2" descr="http://passets-ec.pinterest.com/images/about/logos/Pinterest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11343" cy="230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6196121"/>
            <a:ext cx="2227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arlow Solid Italic" pitchFamily="82" charset="0"/>
              </a:rPr>
              <a:t>Kirsten Allen</a:t>
            </a:r>
            <a:endParaRPr lang="en-US" sz="2800" dirty="0">
              <a:latin typeface="Harlow Solid Italic" pitchFamily="82" charset="0"/>
            </a:endParaRPr>
          </a:p>
        </p:txBody>
      </p:sp>
      <p:pic>
        <p:nvPicPr>
          <p:cNvPr id="7" name="Picture 2" descr="http://fiveminutemarketing.com/wp-content/uploads/2012/04/pushp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06" y="6124736"/>
            <a:ext cx="932106" cy="66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24200" y="6124736"/>
            <a:ext cx="2629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Harlow Solid Italic" pitchFamily="82" charset="0"/>
              </a:rPr>
              <a:t>Wendy Goldberg</a:t>
            </a:r>
            <a:endParaRPr lang="en-US" sz="2800" dirty="0">
              <a:latin typeface="Harlow Solid Italic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1101" y="6099195"/>
            <a:ext cx="2520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Harlow Solid Italic" pitchFamily="82" charset="0"/>
              </a:rPr>
              <a:t>Maggie Phillips</a:t>
            </a:r>
            <a:endParaRPr lang="en-US" sz="2800" dirty="0">
              <a:latin typeface="Harlow Solid Italic" pitchFamily="82" charset="0"/>
            </a:endParaRPr>
          </a:p>
        </p:txBody>
      </p:sp>
      <p:pic>
        <p:nvPicPr>
          <p:cNvPr id="11" name="Picture 2" descr="http://fiveminutemarketing.com/wp-content/uploads/2012/04/pushp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52" y="6053348"/>
            <a:ext cx="932106" cy="66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08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B80000"/>
                </a:solidFill>
                <a:latin typeface="Harlow Solid Italic" pitchFamily="82" charset="0"/>
              </a:rPr>
              <a:t>Pinning from Files</a:t>
            </a:r>
            <a:endParaRPr lang="en-US" sz="5400" dirty="0">
              <a:solidFill>
                <a:srgbClr val="B80000"/>
              </a:solidFill>
              <a:latin typeface="Harlow Solid Itali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91000" cy="4525963"/>
          </a:xfrm>
        </p:spPr>
        <p:txBody>
          <a:bodyPr/>
          <a:lstStyle/>
          <a:p>
            <a:r>
              <a:rPr lang="en-US" dirty="0">
                <a:solidFill>
                  <a:srgbClr val="B80000"/>
                </a:solidFill>
              </a:rPr>
              <a:t>To pin from your own files…</a:t>
            </a:r>
          </a:p>
          <a:p>
            <a:r>
              <a:rPr lang="en-US" dirty="0">
                <a:solidFill>
                  <a:srgbClr val="B80000"/>
                </a:solidFill>
              </a:rPr>
              <a:t>1. Choose “upload a pin.” </a:t>
            </a:r>
          </a:p>
          <a:p>
            <a:r>
              <a:rPr lang="en-US" dirty="0">
                <a:solidFill>
                  <a:srgbClr val="B80000"/>
                </a:solidFill>
              </a:rPr>
              <a:t>2. Select the file you wish to pin.</a:t>
            </a:r>
          </a:p>
          <a:p>
            <a:r>
              <a:rPr lang="en-US" dirty="0">
                <a:solidFill>
                  <a:srgbClr val="B80000"/>
                </a:solidFill>
              </a:rPr>
              <a:t>3. Follow steps 4-6 for pinning from the internet.</a:t>
            </a:r>
          </a:p>
          <a:p>
            <a:endParaRPr lang="en-US" dirty="0"/>
          </a:p>
        </p:txBody>
      </p:sp>
      <p:pic>
        <p:nvPicPr>
          <p:cNvPr id="2050" name="Picture 2" descr="http://www.practicalecommerce.com/uploads/images/0004/2778/12-add-url-or-upload_light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27087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57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Harlow Solid Italic" pitchFamily="82" charset="0"/>
              </a:rPr>
              <a:t>Commenting for Collaboration</a:t>
            </a:r>
            <a:endParaRPr lang="en-US" sz="5400" dirty="0">
              <a:solidFill>
                <a:srgbClr val="C00000"/>
              </a:solidFill>
              <a:latin typeface="Harlow Solid Italic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854" y="1295400"/>
            <a:ext cx="3354042" cy="34671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381000" y="1751677"/>
            <a:ext cx="48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B80000"/>
                </a:solidFill>
                <a:latin typeface="Arial Rounded MT Bold" pitchFamily="34" charset="0"/>
              </a:rPr>
              <a:t>They say a picture can say 1,000 words, but sometimes it can’t</a:t>
            </a:r>
            <a:r>
              <a:rPr lang="en-US" sz="2000" dirty="0" smtClean="0">
                <a:solidFill>
                  <a:srgbClr val="B80000"/>
                </a:solidFill>
                <a:latin typeface="Arial Rounded MT Bold" pitchFamily="34" charset="0"/>
              </a:rPr>
              <a:t>.</a:t>
            </a:r>
          </a:p>
          <a:p>
            <a:pPr algn="ctr"/>
            <a:endParaRPr lang="en-US" sz="2000" dirty="0">
              <a:solidFill>
                <a:srgbClr val="B80000"/>
              </a:solidFill>
              <a:latin typeface="Arial Rounded MT Bold" pitchFamily="34" charset="0"/>
            </a:endParaRPr>
          </a:p>
          <a:p>
            <a:pPr algn="ctr"/>
            <a:endParaRPr lang="en-US" sz="2000" dirty="0">
              <a:solidFill>
                <a:srgbClr val="B80000"/>
              </a:solidFill>
              <a:latin typeface="Arial Rounded MT Bold" pitchFamily="34" charset="0"/>
            </a:endParaRPr>
          </a:p>
          <a:p>
            <a:pPr algn="ctr"/>
            <a:r>
              <a:rPr lang="en-US" sz="2000" dirty="0">
                <a:solidFill>
                  <a:srgbClr val="B80000"/>
                </a:solidFill>
                <a:latin typeface="Arial Rounded MT Bold" pitchFamily="34" charset="0"/>
              </a:rPr>
              <a:t>Describe your original pins, or change someone else’s descriptions for a brief explanation of what you like about your pin and/or how you use your pin.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4520" y="5520898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B80000"/>
                </a:solidFill>
                <a:latin typeface="Arial Rounded MT Bold" pitchFamily="34" charset="0"/>
              </a:rPr>
              <a:t>Take advantage of the comment section. It is a great area to continue </a:t>
            </a:r>
            <a:r>
              <a:rPr lang="en-US" sz="2400" dirty="0" smtClean="0">
                <a:solidFill>
                  <a:srgbClr val="B80000"/>
                </a:solidFill>
                <a:latin typeface="Arial Rounded MT Bold" pitchFamily="34" charset="0"/>
              </a:rPr>
              <a:t>collaboration. </a:t>
            </a:r>
            <a:endParaRPr lang="en-US" sz="2400" dirty="0">
              <a:solidFill>
                <a:srgbClr val="B8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4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Harlow Solid Italic" pitchFamily="82" charset="0"/>
              </a:rPr>
              <a:t>Putting Pins to Use</a:t>
            </a:r>
            <a:endParaRPr lang="en-US" sz="5400" dirty="0">
              <a:solidFill>
                <a:srgbClr val="C00000"/>
              </a:solidFill>
              <a:latin typeface="Harlow Solid Italic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209800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B80000"/>
                </a:solidFill>
                <a:latin typeface="Arial Rounded MT Bold" pitchFamily="34" charset="0"/>
              </a:rPr>
              <a:t>Remember, everything you pin can and probably will be changed to meet the needs of your kids.  Here are a few examples of pins coming to life in a classroom!</a:t>
            </a:r>
          </a:p>
        </p:txBody>
      </p:sp>
    </p:spTree>
    <p:extLst>
      <p:ext uri="{BB962C8B-B14F-4D97-AF65-F5344CB8AC3E}">
        <p14:creationId xmlns:p14="http://schemas.microsoft.com/office/powerpoint/2010/main" val="165785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2308"/>
            <a:ext cx="2286000" cy="3822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65" y="2895600"/>
            <a:ext cx="2188135" cy="36588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59" y="1447800"/>
            <a:ext cx="2415241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8570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Harlow Solid Italic" pitchFamily="82" charset="0"/>
              </a:rPr>
              <a:t>What is Pinterest? </a:t>
            </a:r>
            <a:endParaRPr lang="en-US" sz="5400" dirty="0">
              <a:solidFill>
                <a:srgbClr val="C00000"/>
              </a:solidFill>
              <a:latin typeface="Harlow Solid Ital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Pinterest is a social, photo sharing website that allows users to create and manage theme-based image collections.</a:t>
            </a:r>
          </a:p>
          <a:p>
            <a:r>
              <a:rPr lang="en-US" dirty="0"/>
              <a:t>Users can browse other </a:t>
            </a:r>
            <a:r>
              <a:rPr lang="en-US" dirty="0" err="1"/>
              <a:t>pinboards</a:t>
            </a:r>
            <a:r>
              <a:rPr lang="en-US" dirty="0"/>
              <a:t> for inspiration, 're-pin' images to their own collections or 'like' </a:t>
            </a:r>
            <a:r>
              <a:rPr lang="en-US" dirty="0" smtClean="0"/>
              <a:t>photos.</a:t>
            </a:r>
            <a:endParaRPr lang="en-US" b="1" dirty="0" smtClean="0"/>
          </a:p>
          <a:p>
            <a:r>
              <a:rPr lang="en-US" dirty="0" smtClean="0"/>
              <a:t>When you click on an image it takes you to the original source, with more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5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1.bp.blogspot.com/-tNZIX8TVtGI/Tz6bOtYE-rI/AAAAAAAAADk/_X50IDdex4s/s1600/pinterest+teacher+resour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2057400"/>
            <a:ext cx="9046424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assets-ec.pinterest.com/images/about/logos/Pinterest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0028"/>
            <a:ext cx="7696200" cy="194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Harlow Solid Italic" pitchFamily="82" charset="0"/>
              </a:rPr>
              <a:t>Purpose of Pinterest </a:t>
            </a:r>
            <a:endParaRPr lang="en-US" sz="5400" dirty="0">
              <a:solidFill>
                <a:srgbClr val="C00000"/>
              </a:solidFill>
              <a:latin typeface="Harlow Solid Ital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purpose of Pinterest is to "connect </a:t>
            </a:r>
            <a:r>
              <a:rPr lang="en-US" dirty="0"/>
              <a:t>everyone in the world through the 'things' they find </a:t>
            </a:r>
            <a:r>
              <a:rPr lang="en-US" dirty="0" smtClean="0"/>
              <a:t>interesting </a:t>
            </a:r>
            <a:r>
              <a:rPr lang="en-US" dirty="0"/>
              <a:t>via a global platform of inspiration and idea </a:t>
            </a:r>
            <a:r>
              <a:rPr lang="en-US" dirty="0" smtClean="0"/>
              <a:t>sharing.”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Turn and Talk: How might this be used purpose be reflected in education?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3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Harlow Solid Italic" pitchFamily="82" charset="0"/>
              </a:rPr>
              <a:t>Pinterest in Education</a:t>
            </a:r>
            <a:endParaRPr lang="en-US" sz="5400" dirty="0">
              <a:solidFill>
                <a:srgbClr val="C00000"/>
              </a:solidFill>
              <a:latin typeface="Harlow Solid Ital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Lesson Plans</a:t>
            </a:r>
            <a:r>
              <a:rPr lang="en-US" dirty="0" smtClean="0"/>
              <a:t>: Explore themed lessons or units or browse by standards (now or later usage)</a:t>
            </a:r>
          </a:p>
          <a:p>
            <a:r>
              <a:rPr lang="en-US" b="1" dirty="0" smtClean="0"/>
              <a:t>Sharing Ideas</a:t>
            </a:r>
            <a:r>
              <a:rPr lang="en-US" dirty="0" smtClean="0"/>
              <a:t>: Facilitates global interaction through ideas and interests</a:t>
            </a:r>
          </a:p>
          <a:p>
            <a:r>
              <a:rPr lang="en-US" b="1" dirty="0" smtClean="0"/>
              <a:t>Organization</a:t>
            </a:r>
            <a:r>
              <a:rPr lang="en-US" dirty="0" smtClean="0"/>
              <a:t>: Organizing a vast array of information for easy location in the future </a:t>
            </a:r>
          </a:p>
          <a:p>
            <a:r>
              <a:rPr lang="en-US" b="1" dirty="0" smtClean="0"/>
              <a:t>Student Use</a:t>
            </a:r>
            <a:r>
              <a:rPr lang="en-US" dirty="0" smtClean="0"/>
              <a:t>: Creative resource for students to organize resources for projects and assignments; Facilitates student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9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Harlow Solid Italic" pitchFamily="82" charset="0"/>
              </a:rPr>
              <a:t>Following People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" y="1600200"/>
            <a:ext cx="3556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/>
              <a:t>the Search box in the upper left corner to type in the name of the person you want to follow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Once </a:t>
            </a:r>
            <a:r>
              <a:rPr lang="en-US" dirty="0"/>
              <a:t>you find them, select which of their Boards you would like to follow.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47800"/>
            <a:ext cx="5176203" cy="2590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5176203" cy="2514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981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Harlow Solid Italic" pitchFamily="82" charset="0"/>
              </a:rPr>
              <a:t>Creating Boards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196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Once </a:t>
            </a:r>
            <a:r>
              <a:rPr lang="en-US" dirty="0"/>
              <a:t>you have established your account and are logged in, an icon will appear in the upper left corner of the screen that says </a:t>
            </a:r>
            <a:r>
              <a:rPr lang="en-US" dirty="0" smtClean="0">
                <a:solidFill>
                  <a:srgbClr val="D00000"/>
                </a:solidFill>
              </a:rPr>
              <a:t>Add+</a:t>
            </a:r>
          </a:p>
          <a:p>
            <a:r>
              <a:rPr lang="en-US" dirty="0" smtClean="0"/>
              <a:t>Click </a:t>
            </a:r>
            <a:r>
              <a:rPr lang="en-US" dirty="0" smtClean="0">
                <a:solidFill>
                  <a:srgbClr val="D00000"/>
                </a:solidFill>
              </a:rPr>
              <a:t>Add+</a:t>
            </a:r>
            <a:r>
              <a:rPr lang="en-US" dirty="0" smtClean="0"/>
              <a:t>. Select </a:t>
            </a:r>
            <a:r>
              <a:rPr lang="en-US" dirty="0" smtClean="0">
                <a:solidFill>
                  <a:srgbClr val="D00000"/>
                </a:solidFill>
              </a:rPr>
              <a:t>Create </a:t>
            </a:r>
            <a:r>
              <a:rPr lang="en-US" dirty="0">
                <a:solidFill>
                  <a:srgbClr val="D00000"/>
                </a:solidFill>
              </a:rPr>
              <a:t>a </a:t>
            </a:r>
            <a:r>
              <a:rPr lang="en-US" dirty="0" smtClean="0">
                <a:solidFill>
                  <a:srgbClr val="D00000"/>
                </a:solidFill>
              </a:rPr>
              <a:t>Board</a:t>
            </a:r>
            <a:r>
              <a:rPr lang="en-US" dirty="0" smtClean="0"/>
              <a:t>. </a:t>
            </a:r>
            <a:r>
              <a:rPr lang="en-US" dirty="0"/>
              <a:t>Next, you will Name your board, and assign it a category.</a:t>
            </a:r>
          </a:p>
          <a:p>
            <a:r>
              <a:rPr lang="en-US" dirty="0" smtClean="0"/>
              <a:t>When </a:t>
            </a:r>
            <a:r>
              <a:rPr lang="en-US" dirty="0"/>
              <a:t>you are finished, Click the red icon </a:t>
            </a:r>
            <a:r>
              <a:rPr lang="en-US" dirty="0" smtClean="0">
                <a:solidFill>
                  <a:srgbClr val="D00000"/>
                </a:solidFill>
              </a:rPr>
              <a:t>Create Board</a:t>
            </a:r>
            <a:endParaRPr lang="en-US" dirty="0">
              <a:solidFill>
                <a:srgbClr val="D00000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3505200" cy="18855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15088"/>
            <a:ext cx="3505200" cy="18855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28712"/>
            <a:ext cx="3505200" cy="18855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8092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Harlow Solid Italic" pitchFamily="82" charset="0"/>
              </a:rPr>
              <a:t>Re-Pinning Things</a:t>
            </a:r>
            <a:endParaRPr lang="en-US" sz="5400" dirty="0">
              <a:solidFill>
                <a:srgbClr val="C00000"/>
              </a:solidFill>
              <a:latin typeface="Harlow Solid Ital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Browse Pins and select the one you would like to </a:t>
            </a:r>
            <a:r>
              <a:rPr lang="en-US" dirty="0" err="1"/>
              <a:t>Repin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Hover </a:t>
            </a:r>
            <a:r>
              <a:rPr lang="en-US" dirty="0"/>
              <a:t>over the Pin, and in the upper, left corner, an icon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D00000"/>
                </a:solidFill>
              </a:rPr>
              <a:t>Repin</a:t>
            </a:r>
            <a:r>
              <a:rPr lang="en-US" dirty="0" smtClean="0"/>
              <a:t>) </a:t>
            </a:r>
            <a:r>
              <a:rPr lang="en-US" dirty="0"/>
              <a:t>will appear.</a:t>
            </a:r>
          </a:p>
          <a:p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you have clicked </a:t>
            </a:r>
            <a:r>
              <a:rPr lang="en-US" dirty="0" err="1" smtClean="0">
                <a:solidFill>
                  <a:srgbClr val="D00000"/>
                </a:solidFill>
              </a:rPr>
              <a:t>Repin</a:t>
            </a:r>
            <a:r>
              <a:rPr lang="en-US" dirty="0" smtClean="0"/>
              <a:t>, </a:t>
            </a:r>
            <a:r>
              <a:rPr lang="en-US" dirty="0"/>
              <a:t>some options will appear. Select the board you would like to Pin to and change the caption if you would like.</a:t>
            </a:r>
          </a:p>
          <a:p>
            <a:endParaRPr lang="en-US" dirty="0" smtClean="0"/>
          </a:p>
          <a:p>
            <a:r>
              <a:rPr lang="en-US" dirty="0" smtClean="0"/>
              <a:t>Finally</a:t>
            </a:r>
            <a:r>
              <a:rPr lang="en-US" dirty="0"/>
              <a:t>, click the red button, </a:t>
            </a:r>
            <a:r>
              <a:rPr lang="en-US" dirty="0" smtClean="0">
                <a:solidFill>
                  <a:srgbClr val="D00000"/>
                </a:solidFill>
              </a:rPr>
              <a:t>Pin It</a:t>
            </a:r>
            <a:r>
              <a:rPr lang="en-US" dirty="0" smtClean="0"/>
              <a:t> </a:t>
            </a:r>
            <a:r>
              <a:rPr lang="en-US" dirty="0"/>
              <a:t>at the bottom and your Pin will appear on your Board.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69" y="1371600"/>
            <a:ext cx="3579431" cy="2514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3735977" cy="2514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674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B80000"/>
                </a:solidFill>
                <a:latin typeface="Harlow Solid Italic" pitchFamily="82" charset="0"/>
              </a:rPr>
              <a:t>Pinning from the Internet</a:t>
            </a:r>
            <a:endParaRPr lang="en-US" sz="5400" dirty="0">
              <a:solidFill>
                <a:srgbClr val="B80000"/>
              </a:solidFill>
              <a:latin typeface="Harlow Solid Ital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85900"/>
            <a:ext cx="4648200" cy="52959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B80000"/>
                </a:solidFill>
              </a:rPr>
              <a:t>1. Choose “add +” on the top right.</a:t>
            </a:r>
          </a:p>
          <a:p>
            <a:r>
              <a:rPr lang="en-US" sz="2400" dirty="0">
                <a:solidFill>
                  <a:srgbClr val="B80000"/>
                </a:solidFill>
              </a:rPr>
              <a:t>2. Choose “add a pin”.</a:t>
            </a:r>
          </a:p>
          <a:p>
            <a:r>
              <a:rPr lang="en-US" sz="2400" dirty="0">
                <a:solidFill>
                  <a:srgbClr val="B80000"/>
                </a:solidFill>
              </a:rPr>
              <a:t>3. Enter in the URL of the site you wish to pin. </a:t>
            </a:r>
          </a:p>
          <a:p>
            <a:r>
              <a:rPr lang="en-US" sz="2400" dirty="0">
                <a:solidFill>
                  <a:srgbClr val="B80000"/>
                </a:solidFill>
              </a:rPr>
              <a:t>4. Choose “find images” to represent your pin. Pinterest will automatically choose your image. </a:t>
            </a:r>
          </a:p>
          <a:p>
            <a:r>
              <a:rPr lang="en-US" sz="2400" dirty="0">
                <a:solidFill>
                  <a:srgbClr val="B80000"/>
                </a:solidFill>
              </a:rPr>
              <a:t>5. After you have your image, choose your board and write a description</a:t>
            </a:r>
            <a:r>
              <a:rPr lang="en-US" sz="2400" dirty="0" smtClean="0">
                <a:solidFill>
                  <a:srgbClr val="B8000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B80000"/>
                </a:solidFill>
              </a:rPr>
              <a:t>6. Pin It! </a:t>
            </a:r>
            <a:r>
              <a:rPr lang="en-US" sz="2400" dirty="0" smtClean="0">
                <a:solidFill>
                  <a:srgbClr val="B80000"/>
                </a:solidFill>
                <a:sym typeface="Wingdings" pitchFamily="2" charset="2"/>
              </a:rPr>
              <a:t> </a:t>
            </a:r>
            <a:endParaRPr lang="en-US" sz="2400" dirty="0">
              <a:solidFill>
                <a:srgbClr val="B80000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419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6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580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iRespondGraphMaster</vt:lpstr>
      <vt:lpstr>iRespondQuestionMaster</vt:lpstr>
      <vt:lpstr>PowerPoint Presentation</vt:lpstr>
      <vt:lpstr>What is Pinterest? </vt:lpstr>
      <vt:lpstr>PowerPoint Presentation</vt:lpstr>
      <vt:lpstr>Purpose of Pinterest </vt:lpstr>
      <vt:lpstr>Pinterest in Education</vt:lpstr>
      <vt:lpstr>Following People</vt:lpstr>
      <vt:lpstr>Creating Boards</vt:lpstr>
      <vt:lpstr>Re-Pinning Things</vt:lpstr>
      <vt:lpstr>Pinning from the Internet</vt:lpstr>
      <vt:lpstr>Pinning from Files</vt:lpstr>
      <vt:lpstr>Commenting for Collaboration</vt:lpstr>
      <vt:lpstr>Putting Pins to Use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Phillips</dc:creator>
  <cp:lastModifiedBy>Maggie Phillips</cp:lastModifiedBy>
  <cp:revision>26</cp:revision>
  <dcterms:created xsi:type="dcterms:W3CDTF">2012-09-24T00:41:57Z</dcterms:created>
  <dcterms:modified xsi:type="dcterms:W3CDTF">2013-06-20T19:53:52Z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